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68" r:id="rId17"/>
    <p:sldId id="257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0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5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5F927987-0B8E-49B7-822A-BCB17A101CE7}"/>
    <pc:docChg chg="custSel modSld">
      <pc:chgData name="Sergio Miguel" userId="09a8c75f-ff7f-4676-955b-0f07b7188bbf" providerId="ADAL" clId="{5F927987-0B8E-49B7-822A-BCB17A101CE7}" dt="2025-02-22T17:52:11.603" v="4" actId="1076"/>
      <pc:docMkLst>
        <pc:docMk/>
      </pc:docMkLst>
      <pc:sldChg chg="addSp delSp modSp mod">
        <pc:chgData name="Sergio Miguel" userId="09a8c75f-ff7f-4676-955b-0f07b7188bbf" providerId="ADAL" clId="{5F927987-0B8E-49B7-822A-BCB17A101CE7}" dt="2025-02-22T17:52:11.603" v="4" actId="1076"/>
        <pc:sldMkLst>
          <pc:docMk/>
          <pc:sldMk cId="1463698975" sldId="258"/>
        </pc:sldMkLst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3" creationId="{E9D73A15-C241-41F1-8149-C090F22FBE80}"/>
          </ac:picMkLst>
        </pc:picChg>
        <pc:picChg chg="add mod">
          <ac:chgData name="Sergio Miguel" userId="09a8c75f-ff7f-4676-955b-0f07b7188bbf" providerId="ADAL" clId="{5F927987-0B8E-49B7-822A-BCB17A101CE7}" dt="2025-02-22T17:52:11.603" v="4" actId="1076"/>
          <ac:picMkLst>
            <pc:docMk/>
            <pc:sldMk cId="1463698975" sldId="258"/>
            <ac:picMk id="4" creationId="{FC44177C-F837-4C88-A1AC-9F49B30FBEEA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6" creationId="{93EE0B13-3CCC-49FD-B6C7-C41A0094502C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10" creationId="{38BA4DDC-ED04-4251-867E-73D8DD543DE1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12" creationId="{E49FB76C-76CA-489F-A868-6183D08B21AD}"/>
          </ac:picMkLst>
        </pc:picChg>
        <pc:picChg chg="del">
          <ac:chgData name="Sergio Miguel" userId="09a8c75f-ff7f-4676-955b-0f07b7188bbf" providerId="ADAL" clId="{5F927987-0B8E-49B7-822A-BCB17A101CE7}" dt="2025-02-22T17:52:07.653" v="2" actId="478"/>
          <ac:picMkLst>
            <pc:docMk/>
            <pc:sldMk cId="1463698975" sldId="258"/>
            <ac:picMk id="16" creationId="{E035C17B-BF06-445F-95F8-EA0AA5B20F33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20" creationId="{EB4EFE84-C8C9-4BF5-AE73-0C6BE453C667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22" creationId="{AB37CB27-BA11-4DBA-BC89-7ED3EE73322A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24" creationId="{6A0BABC0-02BA-4733-9829-C90158667BD2}"/>
          </ac:picMkLst>
        </pc:picChg>
        <pc:picChg chg="del">
          <ac:chgData name="Sergio Miguel" userId="09a8c75f-ff7f-4676-955b-0f07b7188bbf" providerId="ADAL" clId="{5F927987-0B8E-49B7-822A-BCB17A101CE7}" dt="2025-02-22T17:52:07.205" v="1" actId="478"/>
          <ac:picMkLst>
            <pc:docMk/>
            <pc:sldMk cId="1463698975" sldId="258"/>
            <ac:picMk id="30" creationId="{85FCC799-64C6-4ED4-B5FA-283AE48767F7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40" creationId="{4DCB47F8-114B-44BF-A6DC-1F40FEFA1137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54" creationId="{9DB87644-4005-4CBD-91F8-97549C5B8FCD}"/>
          </ac:picMkLst>
        </pc:picChg>
        <pc:picChg chg="del">
          <ac:chgData name="Sergio Miguel" userId="09a8c75f-ff7f-4676-955b-0f07b7188bbf" providerId="ADAL" clId="{5F927987-0B8E-49B7-822A-BCB17A101CE7}" dt="2025-02-22T17:52:06.287" v="0" actId="478"/>
          <ac:picMkLst>
            <pc:docMk/>
            <pc:sldMk cId="1463698975" sldId="258"/>
            <ac:picMk id="64" creationId="{EBFD3B6A-7263-461C-979C-3D79A5F24CB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200778-390D-4C5D-8860-12CC4CF76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980633-0591-42CB-AF3F-A72D4DCEF4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8E1449-2414-4F9A-A312-77F769DC5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3D27A98-3880-4959-8311-2DD632F2C0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0D73D18-4999-4058-89B0-1E6DED55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502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197477-88D9-46FB-955A-EE865BD14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160D17-CA4E-447D-8C2F-9A3BB6B915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CD23F6-F1F3-4F7B-89FE-237D9FB27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B25B8A-A791-4F5B-B21E-0BEC2F12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2E614A-6FEE-4F24-A94A-87E8C3A5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026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AD16308-9DD8-49A2-91C0-5CC6D384BA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36B0E5F-6DD0-4728-831A-09004A900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F095269-8F3E-4D87-9719-C86417CF6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8C6099-40DA-4ED9-9E33-5C675FDCA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E7838-9DF9-4E81-BAA9-61E1EB00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564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507E19-4CB8-4AE4-8153-56043F51C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045E61-0351-4AC5-AA6A-ECF7A3F50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5BD6B1-4017-4512-B86C-ECA56CEC3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B9D6BF-745C-40D8-A153-4D375738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7B4FCB-97AA-47B3-AC6F-9A99619B2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4490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844A8E-037F-4D0B-AA11-AC837A072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E345E5-0E6B-42D5-8A4A-34684CBD5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626560-B92A-47E6-9AFB-1C63C21E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1901ED-2673-42DA-805B-32B3F4E46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3E1FA4-4156-4B25-B9DA-443AFBAE6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259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8EC608-7C1B-490F-AB00-F65153081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B76D1E-6970-4BB3-94C3-035112EA30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784AF25-3D40-4FB3-A80B-FE10AE723F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E8C33B-329B-4438-AC7C-9CC1F0B3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DAE685-AB52-4759-A279-ED9AA6109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E08181-A701-4B57-B936-AA4E05A4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2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5F26CA-6B74-47D9-B888-71A4E355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F83DB61-9757-4B0D-9FB2-450481124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65EA2F-D480-456C-ABD9-7B8C73E2B1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C7F8BFA-223D-42B1-B50A-2BD0F18EAD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6FA34E-C8FF-4617-87BD-58F496D5BC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DC6B8FD-008E-4E55-9EC2-832AA9DB9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2890779-9EDC-4BDC-8113-696F8A3AF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9BE757C-E39D-492C-9647-31048947D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309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220EC1-0663-4F38-9754-A36A762E1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825D628-1B8B-47CA-B982-0295B56D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9E587D2-A878-48EC-B13F-8D3FE9EB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1043B52-53EA-437A-A0F5-4448B96B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33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2CB3A7B-8177-4ADC-BC7A-5851CE60F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DC7640E-32A0-4694-A2CA-3170CB9F6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F133F99-36AC-44E7-82BF-B9E018E39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50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F71734-BEBF-4069-A713-837BC0C02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AD5FF6-624F-4A3E-8456-603DDE68F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4FB4B7-7BFC-4296-BA01-24F8B3C2F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36AE74A-E938-4838-A2E2-904471195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4EA34B7-AEBD-4C09-B77E-1118CA306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EE7D9FF-6BAC-48B1-B06C-5A1012703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84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128B4B-1EAF-419E-B8E4-2E4154EAC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F0FB769-B7FA-40B9-A256-242F096ACD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9E7A8C-83BE-4D2D-9357-C7B2326E38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2E13BA2-7087-4947-8CE1-DD25AC6EC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EBD959-3064-4331-AB13-A6C0F11E7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31FD7D-EF48-4053-96B9-D2EAAF627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87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7C32D6-D205-43A6-A321-AD3F44772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78312B9-5190-4E5D-BF39-1F0B8D2A7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3CBEC2-626B-4C0A-9165-DD582FE9D3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AAC19-97D0-49C2-B538-43B9833A96E3}" type="datetimeFigureOut">
              <a:rPr lang="es-ES" smtClean="0"/>
              <a:t>22/02/2025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3D4980-6863-410D-A748-7CDC8A0B4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A6D8B4-7FF0-4B2E-99CE-9502EF235D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937F2-AF99-411E-B10F-63683FA6E7C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464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orytelling, el arte de contar historias » Soy.Marketing">
            <a:extLst>
              <a:ext uri="{FF2B5EF4-FFF2-40B4-BE49-F238E27FC236}">
                <a16:creationId xmlns:a16="http://schemas.microsoft.com/office/drawing/2014/main" id="{EE3AAC40-F245-4255-B9FA-97BCF077E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2404"/>
            <a:ext cx="12192000" cy="81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5654917-B749-4CE9-B9A2-7F59F993E757}"/>
              </a:ext>
            </a:extLst>
          </p:cNvPr>
          <p:cNvSpPr txBox="1"/>
          <p:nvPr/>
        </p:nvSpPr>
        <p:spPr>
          <a:xfrm>
            <a:off x="514624" y="190508"/>
            <a:ext cx="5708753" cy="830997"/>
          </a:xfrm>
          <a:prstGeom prst="rect">
            <a:avLst/>
          </a:prstGeom>
          <a:solidFill>
            <a:schemeClr val="bg1">
              <a:alpha val="65098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4800" b="1" dirty="0">
                <a:latin typeface="Arial Narrow" panose="020B0606020202030204" pitchFamily="34" charset="0"/>
              </a:rPr>
              <a:t>EnCUARESMA – 4ESO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A425D79-3CA0-4AF9-832E-FBF72C0F263F}"/>
              </a:ext>
            </a:extLst>
          </p:cNvPr>
          <p:cNvSpPr txBox="1"/>
          <p:nvPr/>
        </p:nvSpPr>
        <p:spPr>
          <a:xfrm>
            <a:off x="514624" y="924307"/>
            <a:ext cx="5708753" cy="800219"/>
          </a:xfrm>
          <a:prstGeom prst="rect">
            <a:avLst/>
          </a:prstGeom>
          <a:solidFill>
            <a:srgbClr val="C5E0B4">
              <a:alpha val="64706"/>
            </a:srgbClr>
          </a:solidFill>
        </p:spPr>
        <p:txBody>
          <a:bodyPr wrap="square" rtlCol="0">
            <a:spAutoFit/>
          </a:bodyPr>
          <a:lstStyle/>
          <a:p>
            <a:r>
              <a:rPr lang="es-ES" sz="4600" b="1" dirty="0">
                <a:solidFill>
                  <a:schemeClr val="bg1"/>
                </a:solidFill>
                <a:latin typeface="Arial Narrow" panose="020B0606020202030204" pitchFamily="34" charset="0"/>
              </a:rPr>
              <a:t>Contadores de historias</a:t>
            </a:r>
          </a:p>
        </p:txBody>
      </p:sp>
    </p:spTree>
    <p:extLst>
      <p:ext uri="{BB962C8B-B14F-4D97-AF65-F5344CB8AC3E}">
        <p14:creationId xmlns:p14="http://schemas.microsoft.com/office/powerpoint/2010/main" val="2307100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Arrepentimiento, calle, lluvia, fotografía y recuerdo.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7FD958-39EA-47DE-9BEB-01421C18F000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17725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Ilusión, equipo, camino, convicción y llegada.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7FD958-39EA-47DE-9BEB-01421C18F000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2328947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Mirada, moda, flecha, ternura y debilidad. 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1D2BBC2-E163-40FC-A427-E26FA83F1B8E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02052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Serie, atención, alerta, humor y soledad. 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9F900E5-D24C-4C1F-90F7-151EB3910B32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59400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5733792" y="2777152"/>
            <a:ext cx="6093724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Error, consejo, amor, regreso y concentración.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Empatía, generosidad, ira, cambio y perdón.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Molestia, cansancio, esfuerzo, rutina y contagio.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Compañero, mundo, libertad, pobreza y conversión.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Familia, comida, mochila, examen y vuelta.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Abrazo, motivación, venta, regalo y curar.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Poesía, ayuda, relación, paz y aceptación.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Arrepentimiento, calle, lluvia, fotografía y recuerdo.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Ilusión, equipo, camino, convicción y llegada.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Mirada, moda, flecha, ternura y debilidad. </a:t>
            </a:r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Serie, atención, alerta, humor y soledad. </a:t>
            </a:r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52FBE45-54D5-49CB-8D0B-5B0B25B28986}"/>
              </a:ext>
            </a:extLst>
          </p:cNvPr>
          <p:cNvSpPr txBox="1"/>
          <p:nvPr/>
        </p:nvSpPr>
        <p:spPr>
          <a:xfrm>
            <a:off x="864025" y="702376"/>
            <a:ext cx="687320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54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¿Cuántas has logrado?</a:t>
            </a:r>
          </a:p>
          <a:p>
            <a:pPr lvl="0" algn="just"/>
            <a:r>
              <a:rPr lang="es-ES" sz="5400" dirty="0">
                <a:latin typeface="Arial Narrow" panose="020B0606020202030204" pitchFamily="34" charset="0"/>
                <a:cs typeface="Times New Roman" panose="02020603050405020304" pitchFamily="18" charset="0"/>
              </a:rPr>
              <a:t>¿Cuál te gusta más?</a:t>
            </a:r>
            <a:endParaRPr lang="es-ES" sz="5400" dirty="0"/>
          </a:p>
        </p:txBody>
      </p:sp>
    </p:spTree>
    <p:extLst>
      <p:ext uri="{BB962C8B-B14F-4D97-AF65-F5344CB8AC3E}">
        <p14:creationId xmlns:p14="http://schemas.microsoft.com/office/powerpoint/2010/main" val="418980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adroTexto 68">
            <a:extLst>
              <a:ext uri="{FF2B5EF4-FFF2-40B4-BE49-F238E27FC236}">
                <a16:creationId xmlns:a16="http://schemas.microsoft.com/office/drawing/2014/main" id="{43FFB437-3AF2-42E7-8D1D-166E622746B0}"/>
              </a:ext>
            </a:extLst>
          </p:cNvPr>
          <p:cNvSpPr txBox="1"/>
          <p:nvPr/>
        </p:nvSpPr>
        <p:spPr>
          <a:xfrm>
            <a:off x="8074855" y="657043"/>
            <a:ext cx="357319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dirty="0">
                <a:latin typeface="Arial Narrow" panose="020B0606020202030204" pitchFamily="34" charset="0"/>
              </a:rPr>
              <a:t>Tenéis 33 imágenes diferentes. </a:t>
            </a:r>
          </a:p>
          <a:p>
            <a:pPr algn="r"/>
            <a:endParaRPr lang="es-ES" sz="2000" dirty="0">
              <a:latin typeface="Arial Narrow" panose="020B0606020202030204" pitchFamily="34" charset="0"/>
            </a:endParaRPr>
          </a:p>
          <a:p>
            <a:pPr algn="r"/>
            <a:r>
              <a:rPr lang="es-ES" sz="2000" dirty="0">
                <a:latin typeface="Arial Narrow" panose="020B0606020202030204" pitchFamily="34" charset="0"/>
              </a:rPr>
              <a:t>Miradlas y comentarlas.</a:t>
            </a:r>
          </a:p>
          <a:p>
            <a:pPr algn="r"/>
            <a:endParaRPr lang="es-ES" sz="2000" dirty="0">
              <a:latin typeface="Arial Narrow" panose="020B0606020202030204" pitchFamily="34" charset="0"/>
            </a:endParaRPr>
          </a:p>
          <a:p>
            <a:pPr algn="r"/>
            <a:r>
              <a:rPr lang="es-ES" sz="2000" dirty="0">
                <a:latin typeface="Arial Narrow" panose="020B0606020202030204" pitchFamily="34" charset="0"/>
              </a:rPr>
              <a:t>Busca lo que significan. </a:t>
            </a:r>
          </a:p>
          <a:p>
            <a:pPr algn="r"/>
            <a:endParaRPr lang="es-ES" sz="2000" dirty="0">
              <a:latin typeface="Arial Narrow" panose="020B0606020202030204" pitchFamily="34" charset="0"/>
            </a:endParaRPr>
          </a:p>
          <a:p>
            <a:pPr algn="r"/>
            <a:r>
              <a:rPr lang="es-ES" sz="2000" dirty="0">
                <a:latin typeface="Arial Narrow" panose="020B0606020202030204" pitchFamily="34" charset="0"/>
              </a:rPr>
              <a:t>Vamos a poner 5 palabras. </a:t>
            </a:r>
          </a:p>
          <a:p>
            <a:pPr algn="r"/>
            <a:endParaRPr lang="es-ES" sz="2000" dirty="0">
              <a:latin typeface="Arial Narrow" panose="020B0606020202030204" pitchFamily="34" charset="0"/>
            </a:endParaRPr>
          </a:p>
          <a:p>
            <a:pPr algn="r"/>
            <a:r>
              <a:rPr lang="es-ES" sz="2000" dirty="0">
                <a:latin typeface="Arial Narrow" panose="020B0606020202030204" pitchFamily="34" charset="0"/>
              </a:rPr>
              <a:t>Con las imágenes, crea una historia. </a:t>
            </a:r>
          </a:p>
          <a:p>
            <a:pPr algn="r"/>
            <a:endParaRPr lang="es-ES" sz="2000" dirty="0">
              <a:latin typeface="Arial Narrow" panose="020B0606020202030204" pitchFamily="34" charset="0"/>
            </a:endParaRPr>
          </a:p>
          <a:p>
            <a:pPr algn="r"/>
            <a:r>
              <a:rPr lang="es-ES" sz="2000" dirty="0">
                <a:latin typeface="Arial Narrow" panose="020B0606020202030204" pitchFamily="34" charset="0"/>
              </a:rPr>
              <a:t>¡A ver qué sale!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C44177C-F837-4C88-A1AC-9F49B30FB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103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9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Error, consejo, amor, regreso y concentración.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4E69984-06AF-46F4-92B5-6FAB7ADE8E59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605372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Empatía, generosidad, ira, cambio y perdón.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267D45E-C874-40BB-850F-317FD7A83AF2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36231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Molestia, cansancio, esfuerzo, rutina y contagio.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46460BB-00F4-4C7A-BCDF-B0386F353095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98035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Compañero, mundo, libertad, pobreza y conversión.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5D18BFB-16E6-4EE3-B7B2-9CC08E0B704C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61211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Familia, comida, mochila, examen y vuelta.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F601C22-2451-41C1-BF49-DB13D36E91B2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02106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Abrazo, motivación, venta, regalo y curar.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6F5A196-D486-4C6E-8006-800969C0E273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69042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12B5973F-C2E8-4952-983A-E5626B631F43}"/>
              </a:ext>
            </a:extLst>
          </p:cNvPr>
          <p:cNvSpPr txBox="1"/>
          <p:nvPr/>
        </p:nvSpPr>
        <p:spPr>
          <a:xfrm>
            <a:off x="3046863" y="1862752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sz="1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Poesía, ayuda, relación, paz y aceptación. </a:t>
            </a: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24E06D6-9878-40DB-A22F-A67B56D70DF9}"/>
              </a:ext>
            </a:extLst>
          </p:cNvPr>
          <p:cNvSpPr txBox="1"/>
          <p:nvPr/>
        </p:nvSpPr>
        <p:spPr>
          <a:xfrm>
            <a:off x="8707902" y="4135902"/>
            <a:ext cx="268692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600" dirty="0">
                <a:latin typeface="Arial Narrow" panose="020B060602020203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42357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E4668-008A-4EEC-AFF0-4160E35C8E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2B7BAA-AA59-45C1-AF1D-945B4112CB6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B31DDBC-AB73-4F80-B58E-EC80368F3D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282</Words>
  <Application>Microsoft Office PowerPoint</Application>
  <PresentationFormat>Panorámica</PresentationFormat>
  <Paragraphs>48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Fernando Juan</dc:creator>
  <cp:lastModifiedBy>Sergio Miguel</cp:lastModifiedBy>
  <cp:revision>1</cp:revision>
  <dcterms:created xsi:type="dcterms:W3CDTF">2022-03-16T00:32:03Z</dcterms:created>
  <dcterms:modified xsi:type="dcterms:W3CDTF">2025-02-22T17:52:15Z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0x010100311E5BDF80DEB54B944BA9117D04567F</vt:lpwstr>
  </property>
</Properties>
</file>